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"/>
  </p:notesMasterIdLst>
  <p:sldIdLst>
    <p:sldId id="257" r:id="rId2"/>
    <p:sldId id="260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69" r:id="rId11"/>
  </p:sldIdLst>
  <p:sldSz cx="12192000" cy="6858000"/>
  <p:notesSz cx="6858000" cy="9144000"/>
  <p:embeddedFontLst>
    <p:embeddedFont>
      <p:font typeface="Aparajita" panose="02020603050405020304" pitchFamily="18" charset="0"/>
      <p:regular r:id="rId13"/>
      <p:bold r:id="rId14"/>
      <p:italic r:id="rId15"/>
      <p:boldItalic r:id="rId16"/>
    </p:embeddedFont>
    <p:embeddedFont>
      <p:font typeface="Cooper Black" panose="0208090404030B020404" pitchFamily="18" charset="0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F5"/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6324F6-8317-405F-A605-F77051E392C5}" v="860" dt="2018-06-06T14:01:33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4668e24ab70ae73" providerId="LiveId" clId="{846324F6-8317-405F-A605-F77051E392C5}"/>
    <pc:docChg chg="undo custSel addSld delSld modSld">
      <pc:chgData name="" userId="a4668e24ab70ae73" providerId="LiveId" clId="{846324F6-8317-405F-A605-F77051E392C5}" dt="2018-06-06T14:01:33.728" v="858" actId="207"/>
      <pc:docMkLst>
        <pc:docMk/>
      </pc:docMkLst>
      <pc:sldChg chg="addSp delSp modSp">
        <pc:chgData name="" userId="a4668e24ab70ae73" providerId="LiveId" clId="{846324F6-8317-405F-A605-F77051E392C5}" dt="2018-06-06T14:01:33.728" v="858" actId="207"/>
        <pc:sldMkLst>
          <pc:docMk/>
          <pc:sldMk cId="228288368" sldId="257"/>
        </pc:sldMkLst>
        <pc:spChg chg="add del mod">
          <ac:chgData name="" userId="a4668e24ab70ae73" providerId="LiveId" clId="{846324F6-8317-405F-A605-F77051E392C5}" dt="2018-06-06T13:32:59.715" v="164" actId="478"/>
          <ac:spMkLst>
            <pc:docMk/>
            <pc:sldMk cId="228288368" sldId="257"/>
            <ac:spMk id="2" creationId="{00000000-0000-0000-0000-000000000000}"/>
          </ac:spMkLst>
        </pc:spChg>
        <pc:spChg chg="del mod">
          <ac:chgData name="" userId="a4668e24ab70ae73" providerId="LiveId" clId="{846324F6-8317-405F-A605-F77051E392C5}" dt="2018-06-06T13:34:18.493" v="181" actId="478"/>
          <ac:spMkLst>
            <pc:docMk/>
            <pc:sldMk cId="228288368" sldId="257"/>
            <ac:spMk id="3" creationId="{00000000-0000-0000-0000-000000000000}"/>
          </ac:spMkLst>
        </pc:spChg>
        <pc:spChg chg="del mod">
          <ac:chgData name="" userId="a4668e24ab70ae73" providerId="LiveId" clId="{846324F6-8317-405F-A605-F77051E392C5}" dt="2018-06-06T13:47:24.829" v="516" actId="478"/>
          <ac:spMkLst>
            <pc:docMk/>
            <pc:sldMk cId="228288368" sldId="257"/>
            <ac:spMk id="4" creationId="{37578340-25B2-441D-97FA-BE286A7265F9}"/>
          </ac:spMkLst>
        </pc:spChg>
        <pc:spChg chg="add del mod">
          <ac:chgData name="" userId="a4668e24ab70ae73" providerId="LiveId" clId="{846324F6-8317-405F-A605-F77051E392C5}" dt="2018-06-06T13:47:18.532" v="514" actId="478"/>
          <ac:spMkLst>
            <pc:docMk/>
            <pc:sldMk cId="228288368" sldId="257"/>
            <ac:spMk id="5" creationId="{0F23FDDA-9A6F-4E7D-89C4-C9ABFED9B0F8}"/>
          </ac:spMkLst>
        </pc:spChg>
        <pc:spChg chg="add del mod">
          <ac:chgData name="" userId="a4668e24ab70ae73" providerId="LiveId" clId="{846324F6-8317-405F-A605-F77051E392C5}" dt="2018-06-06T13:47:15.691" v="512" actId="478"/>
          <ac:spMkLst>
            <pc:docMk/>
            <pc:sldMk cId="228288368" sldId="257"/>
            <ac:spMk id="6" creationId="{EB33716C-BEEA-43DF-AD61-FB9EF38E2962}"/>
          </ac:spMkLst>
        </pc:spChg>
        <pc:spChg chg="add mod">
          <ac:chgData name="" userId="a4668e24ab70ae73" providerId="LiveId" clId="{846324F6-8317-405F-A605-F77051E392C5}" dt="2018-06-06T13:36:43.883" v="264" actId="208"/>
          <ac:spMkLst>
            <pc:docMk/>
            <pc:sldMk cId="228288368" sldId="257"/>
            <ac:spMk id="7" creationId="{102D15CB-916E-428E-886E-77C74CFC7024}"/>
          </ac:spMkLst>
        </pc:spChg>
        <pc:spChg chg="add del">
          <ac:chgData name="" userId="a4668e24ab70ae73" providerId="LiveId" clId="{846324F6-8317-405F-A605-F77051E392C5}" dt="2018-06-06T13:47:13.129" v="511" actId="1076"/>
          <ac:spMkLst>
            <pc:docMk/>
            <pc:sldMk cId="228288368" sldId="257"/>
            <ac:spMk id="9" creationId="{88331492-CCD0-4C12-8CD2-94CE7EFFEFB3}"/>
          </ac:spMkLst>
        </pc:spChg>
        <pc:spChg chg="add del">
          <ac:chgData name="" userId="a4668e24ab70ae73" providerId="LiveId" clId="{846324F6-8317-405F-A605-F77051E392C5}" dt="2018-06-06T13:47:13.129" v="511" actId="1076"/>
          <ac:spMkLst>
            <pc:docMk/>
            <pc:sldMk cId="228288368" sldId="257"/>
            <ac:spMk id="10" creationId="{D3C88425-9DDC-4A2F-BDB5-77ADE95E34E2}"/>
          </ac:spMkLst>
        </pc:spChg>
        <pc:spChg chg="add">
          <ac:chgData name="" userId="a4668e24ab70ae73" providerId="LiveId" clId="{846324F6-8317-405F-A605-F77051E392C5}" dt="2018-06-06T13:47:19.488" v="515" actId="1076"/>
          <ac:spMkLst>
            <pc:docMk/>
            <pc:sldMk cId="228288368" sldId="257"/>
            <ac:spMk id="12" creationId="{3B13BB46-F527-4834-8417-9FB783472E9D}"/>
          </ac:spMkLst>
        </pc:spChg>
        <pc:spChg chg="add">
          <ac:chgData name="" userId="a4668e24ab70ae73" providerId="LiveId" clId="{846324F6-8317-405F-A605-F77051E392C5}" dt="2018-06-06T13:47:19.488" v="515" actId="1076"/>
          <ac:spMkLst>
            <pc:docMk/>
            <pc:sldMk cId="228288368" sldId="257"/>
            <ac:spMk id="13" creationId="{B3903567-43D5-45F8-B1EC-B8C7258B6A11}"/>
          </ac:spMkLst>
        </pc:spChg>
        <pc:spChg chg="add mod">
          <ac:chgData name="" userId="a4668e24ab70ae73" providerId="LiveId" clId="{846324F6-8317-405F-A605-F77051E392C5}" dt="2018-06-06T14:01:33.728" v="858" actId="207"/>
          <ac:spMkLst>
            <pc:docMk/>
            <pc:sldMk cId="228288368" sldId="257"/>
            <ac:spMk id="15" creationId="{87ABB16B-2D41-4BD2-8950-A01E989F9591}"/>
          </ac:spMkLst>
        </pc:spChg>
        <pc:picChg chg="add del mod">
          <ac:chgData name="" userId="a4668e24ab70ae73" providerId="LiveId" clId="{846324F6-8317-405F-A605-F77051E392C5}" dt="2018-06-06T13:47:17.835" v="513" actId="478"/>
          <ac:picMkLst>
            <pc:docMk/>
            <pc:sldMk cId="228288368" sldId="257"/>
            <ac:picMk id="8" creationId="{153B4247-B72A-4229-9599-775BBB16FF70}"/>
          </ac:picMkLst>
        </pc:picChg>
        <pc:picChg chg="add del">
          <ac:chgData name="" userId="a4668e24ab70ae73" providerId="LiveId" clId="{846324F6-8317-405F-A605-F77051E392C5}" dt="2018-06-06T13:47:13.129" v="511" actId="1076"/>
          <ac:picMkLst>
            <pc:docMk/>
            <pc:sldMk cId="228288368" sldId="257"/>
            <ac:picMk id="11" creationId="{CC79C881-B3BD-4575-98B1-079DE65DF622}"/>
          </ac:picMkLst>
        </pc:picChg>
        <pc:picChg chg="add">
          <ac:chgData name="" userId="a4668e24ab70ae73" providerId="LiveId" clId="{846324F6-8317-405F-A605-F77051E392C5}" dt="2018-06-06T13:47:19.488" v="515" actId="1076"/>
          <ac:picMkLst>
            <pc:docMk/>
            <pc:sldMk cId="228288368" sldId="257"/>
            <ac:picMk id="14" creationId="{4AC95041-1C10-44F9-BA46-59DAA5BA985E}"/>
          </ac:picMkLst>
        </pc:picChg>
      </pc:sldChg>
      <pc:sldChg chg="addSp delSp modSp">
        <pc:chgData name="" userId="a4668e24ab70ae73" providerId="LiveId" clId="{846324F6-8317-405F-A605-F77051E392C5}" dt="2018-06-06T13:51:20.927" v="620" actId="1076"/>
        <pc:sldMkLst>
          <pc:docMk/>
          <pc:sldMk cId="1489070648" sldId="258"/>
        </pc:sldMkLst>
        <pc:spChg chg="add mod">
          <ac:chgData name="" userId="a4668e24ab70ae73" providerId="LiveId" clId="{846324F6-8317-405F-A605-F77051E392C5}" dt="2018-06-06T13:49:43.581" v="582" actId="207"/>
          <ac:spMkLst>
            <pc:docMk/>
            <pc:sldMk cId="1489070648" sldId="258"/>
            <ac:spMk id="2" creationId="{4723491D-5E29-4D0C-B288-CFD710A787FE}"/>
          </ac:spMkLst>
        </pc:spChg>
        <pc:spChg chg="del mod">
          <ac:chgData name="" userId="a4668e24ab70ae73" providerId="LiveId" clId="{846324F6-8317-405F-A605-F77051E392C5}" dt="2018-06-06T13:46:31.191" v="497" actId="478"/>
          <ac:spMkLst>
            <pc:docMk/>
            <pc:sldMk cId="1489070648" sldId="258"/>
            <ac:spMk id="5" creationId="{00000000-0000-0000-0000-000000000000}"/>
          </ac:spMkLst>
        </pc:spChg>
        <pc:spChg chg="del mod">
          <ac:chgData name="" userId="a4668e24ab70ae73" providerId="LiveId" clId="{846324F6-8317-405F-A605-F77051E392C5}" dt="2018-06-06T13:49:47.727" v="584" actId="478"/>
          <ac:spMkLst>
            <pc:docMk/>
            <pc:sldMk cId="1489070648" sldId="258"/>
            <ac:spMk id="11" creationId="{00000000-0000-0000-0000-000000000000}"/>
          </ac:spMkLst>
        </pc:spChg>
        <pc:spChg chg="mod">
          <ac:chgData name="" userId="a4668e24ab70ae73" providerId="LiveId" clId="{846324F6-8317-405F-A605-F77051E392C5}" dt="2018-06-06T13:49:40.417" v="581" actId="1038"/>
          <ac:spMkLst>
            <pc:docMk/>
            <pc:sldMk cId="1489070648" sldId="258"/>
            <ac:spMk id="12" creationId="{00000000-0000-0000-0000-000000000000}"/>
          </ac:spMkLst>
        </pc:spChg>
        <pc:spChg chg="del mod">
          <ac:chgData name="" userId="a4668e24ab70ae73" providerId="LiveId" clId="{846324F6-8317-405F-A605-F77051E392C5}" dt="2018-06-06T13:49:46.327" v="583" actId="478"/>
          <ac:spMkLst>
            <pc:docMk/>
            <pc:sldMk cId="1489070648" sldId="258"/>
            <ac:spMk id="13" creationId="{00000000-0000-0000-0000-000000000000}"/>
          </ac:spMkLst>
        </pc:spChg>
        <pc:spChg chg="add">
          <ac:chgData name="" userId="a4668e24ab70ae73" providerId="LiveId" clId="{846324F6-8317-405F-A605-F77051E392C5}" dt="2018-06-06T13:47:07.481" v="509" actId="1076"/>
          <ac:spMkLst>
            <pc:docMk/>
            <pc:sldMk cId="1489070648" sldId="258"/>
            <ac:spMk id="14" creationId="{90B51E8E-F0C4-4105-A54D-41B742084D62}"/>
          </ac:spMkLst>
        </pc:spChg>
        <pc:spChg chg="add">
          <ac:chgData name="" userId="a4668e24ab70ae73" providerId="LiveId" clId="{846324F6-8317-405F-A605-F77051E392C5}" dt="2018-06-06T13:47:07.481" v="509" actId="1076"/>
          <ac:spMkLst>
            <pc:docMk/>
            <pc:sldMk cId="1489070648" sldId="258"/>
            <ac:spMk id="15" creationId="{0C232199-1F8C-4B64-83DC-412E38532292}"/>
          </ac:spMkLst>
        </pc:spChg>
        <pc:picChg chg="add">
          <ac:chgData name="" userId="a4668e24ab70ae73" providerId="LiveId" clId="{846324F6-8317-405F-A605-F77051E392C5}" dt="2018-06-06T13:47:07.481" v="509" actId="1076"/>
          <ac:picMkLst>
            <pc:docMk/>
            <pc:sldMk cId="1489070648" sldId="258"/>
            <ac:picMk id="16" creationId="{720837E5-6606-493E-8F4F-F716734AD738}"/>
          </ac:picMkLst>
        </pc:picChg>
        <pc:cxnChg chg="mod">
          <ac:chgData name="" userId="a4668e24ab70ae73" providerId="LiveId" clId="{846324F6-8317-405F-A605-F77051E392C5}" dt="2018-06-06T13:46:15.887" v="488" actId="208"/>
          <ac:cxnSpMkLst>
            <pc:docMk/>
            <pc:sldMk cId="1489070648" sldId="258"/>
            <ac:cxnSpMk id="4" creationId="{00000000-0000-0000-0000-000000000000}"/>
          </ac:cxnSpMkLst>
        </pc:cxnChg>
        <pc:cxnChg chg="del mod">
          <ac:chgData name="" userId="a4668e24ab70ae73" providerId="LiveId" clId="{846324F6-8317-405F-A605-F77051E392C5}" dt="2018-06-06T13:51:11.904" v="613" actId="478"/>
          <ac:cxnSpMkLst>
            <pc:docMk/>
            <pc:sldMk cId="1489070648" sldId="258"/>
            <ac:cxnSpMk id="7" creationId="{00000000-0000-0000-0000-000000000000}"/>
          </ac:cxnSpMkLst>
        </pc:cxnChg>
        <pc:cxnChg chg="del mod">
          <ac:chgData name="" userId="a4668e24ab70ae73" providerId="LiveId" clId="{846324F6-8317-405F-A605-F77051E392C5}" dt="2018-06-06T13:51:11.904" v="613" actId="478"/>
          <ac:cxnSpMkLst>
            <pc:docMk/>
            <pc:sldMk cId="1489070648" sldId="258"/>
            <ac:cxnSpMk id="8" creationId="{00000000-0000-0000-0000-000000000000}"/>
          </ac:cxnSpMkLst>
        </pc:cxnChg>
        <pc:cxnChg chg="del">
          <ac:chgData name="" userId="a4668e24ab70ae73" providerId="LiveId" clId="{846324F6-8317-405F-A605-F77051E392C5}" dt="2018-06-06T13:51:11.904" v="613" actId="478"/>
          <ac:cxnSpMkLst>
            <pc:docMk/>
            <pc:sldMk cId="1489070648" sldId="258"/>
            <ac:cxnSpMk id="9" creationId="{00000000-0000-0000-0000-000000000000}"/>
          </ac:cxnSpMkLst>
        </pc:cxnChg>
        <pc:cxnChg chg="del">
          <ac:chgData name="" userId="a4668e24ab70ae73" providerId="LiveId" clId="{846324F6-8317-405F-A605-F77051E392C5}" dt="2018-06-06T13:51:11.904" v="613" actId="478"/>
          <ac:cxnSpMkLst>
            <pc:docMk/>
            <pc:sldMk cId="1489070648" sldId="258"/>
            <ac:cxnSpMk id="10" creationId="{00000000-0000-0000-0000-000000000000}"/>
          </ac:cxnSpMkLst>
        </pc:cxnChg>
        <pc:cxnChg chg="add del">
          <ac:chgData name="" userId="a4668e24ab70ae73" providerId="LiveId" clId="{846324F6-8317-405F-A605-F77051E392C5}" dt="2018-06-06T13:51:10.389" v="612" actId="1076"/>
          <ac:cxnSpMkLst>
            <pc:docMk/>
            <pc:sldMk cId="1489070648" sldId="258"/>
            <ac:cxnSpMk id="17" creationId="{ABB50609-3257-47A5-9965-6920EC193278}"/>
          </ac:cxnSpMkLst>
        </pc:cxnChg>
        <pc:cxnChg chg="add del">
          <ac:chgData name="" userId="a4668e24ab70ae73" providerId="LiveId" clId="{846324F6-8317-405F-A605-F77051E392C5}" dt="2018-06-06T13:51:10.389" v="612" actId="1076"/>
          <ac:cxnSpMkLst>
            <pc:docMk/>
            <pc:sldMk cId="1489070648" sldId="258"/>
            <ac:cxnSpMk id="18" creationId="{02A56365-5AF9-43E1-9DDD-33EEEFECF79D}"/>
          </ac:cxnSpMkLst>
        </pc:cxnChg>
        <pc:cxnChg chg="add del">
          <ac:chgData name="" userId="a4668e24ab70ae73" providerId="LiveId" clId="{846324F6-8317-405F-A605-F77051E392C5}" dt="2018-06-06T13:51:10.389" v="612" actId="1076"/>
          <ac:cxnSpMkLst>
            <pc:docMk/>
            <pc:sldMk cId="1489070648" sldId="258"/>
            <ac:cxnSpMk id="19" creationId="{D6843617-EDF5-46EA-AFAD-C048EF67AFA5}"/>
          </ac:cxnSpMkLst>
        </pc:cxnChg>
        <pc:cxnChg chg="add del">
          <ac:chgData name="" userId="a4668e24ab70ae73" providerId="LiveId" clId="{846324F6-8317-405F-A605-F77051E392C5}" dt="2018-06-06T13:51:10.389" v="612" actId="1076"/>
          <ac:cxnSpMkLst>
            <pc:docMk/>
            <pc:sldMk cId="1489070648" sldId="258"/>
            <ac:cxnSpMk id="20" creationId="{9FD7BBEA-58DA-40B2-9C3B-AC7A9C602DD1}"/>
          </ac:cxnSpMkLst>
        </pc:cxnChg>
        <pc:cxnChg chg="add del">
          <ac:chgData name="" userId="a4668e24ab70ae73" providerId="LiveId" clId="{846324F6-8317-405F-A605-F77051E392C5}" dt="2018-06-06T13:51:10.389" v="612" actId="1076"/>
          <ac:cxnSpMkLst>
            <pc:docMk/>
            <pc:sldMk cId="1489070648" sldId="258"/>
            <ac:cxnSpMk id="21" creationId="{ED0E9867-554C-491C-BC20-5FC74A3DC4F4}"/>
          </ac:cxnSpMkLst>
        </pc:cxnChg>
        <pc:cxnChg chg="add mod">
          <ac:chgData name="" userId="a4668e24ab70ae73" providerId="LiveId" clId="{846324F6-8317-405F-A605-F77051E392C5}" dt="2018-06-06T13:51:20.539" v="619" actId="1076"/>
          <ac:cxnSpMkLst>
            <pc:docMk/>
            <pc:sldMk cId="1489070648" sldId="258"/>
            <ac:cxnSpMk id="22" creationId="{A60F69EB-6B1A-4429-B766-5B4EBB08EB57}"/>
          </ac:cxnSpMkLst>
        </pc:cxnChg>
        <pc:cxnChg chg="add mod">
          <ac:chgData name="" userId="a4668e24ab70ae73" providerId="LiveId" clId="{846324F6-8317-405F-A605-F77051E392C5}" dt="2018-06-06T13:51:20.927" v="620" actId="1076"/>
          <ac:cxnSpMkLst>
            <pc:docMk/>
            <pc:sldMk cId="1489070648" sldId="258"/>
            <ac:cxnSpMk id="23" creationId="{18E6DC51-1EB2-4A0E-A69B-7E2FE3D71502}"/>
          </ac:cxnSpMkLst>
        </pc:cxnChg>
        <pc:cxnChg chg="add">
          <ac:chgData name="" userId="a4668e24ab70ae73" providerId="LiveId" clId="{846324F6-8317-405F-A605-F77051E392C5}" dt="2018-06-06T13:51:13.252" v="614" actId="1076"/>
          <ac:cxnSpMkLst>
            <pc:docMk/>
            <pc:sldMk cId="1489070648" sldId="258"/>
            <ac:cxnSpMk id="24" creationId="{E1AF326D-A40F-462B-BA18-A40D8B2F3B25}"/>
          </ac:cxnSpMkLst>
        </pc:cxnChg>
        <pc:cxnChg chg="add">
          <ac:chgData name="" userId="a4668e24ab70ae73" providerId="LiveId" clId="{846324F6-8317-405F-A605-F77051E392C5}" dt="2018-06-06T13:51:13.252" v="614" actId="1076"/>
          <ac:cxnSpMkLst>
            <pc:docMk/>
            <pc:sldMk cId="1489070648" sldId="258"/>
            <ac:cxnSpMk id="25" creationId="{AD3EC2FC-E684-4D34-B071-803ABEE0D5C9}"/>
          </ac:cxnSpMkLst>
        </pc:cxnChg>
        <pc:cxnChg chg="add">
          <ac:chgData name="" userId="a4668e24ab70ae73" providerId="LiveId" clId="{846324F6-8317-405F-A605-F77051E392C5}" dt="2018-06-06T13:51:13.252" v="614" actId="1076"/>
          <ac:cxnSpMkLst>
            <pc:docMk/>
            <pc:sldMk cId="1489070648" sldId="258"/>
            <ac:cxnSpMk id="26" creationId="{E612E2FC-E164-4455-91A2-126A4CB08B8B}"/>
          </ac:cxnSpMkLst>
        </pc:cxnChg>
      </pc:sldChg>
      <pc:sldChg chg="addSp delSp modSp">
        <pc:chgData name="" userId="a4668e24ab70ae73" providerId="LiveId" clId="{846324F6-8317-405F-A605-F77051E392C5}" dt="2018-06-06T13:48:46.917" v="566" actId="1076"/>
        <pc:sldMkLst>
          <pc:docMk/>
          <pc:sldMk cId="1723337297" sldId="260"/>
        </pc:sldMkLst>
        <pc:spChg chg="add mod">
          <ac:chgData name="" userId="a4668e24ab70ae73" providerId="LiveId" clId="{846324F6-8317-405F-A605-F77051E392C5}" dt="2018-06-06T13:42:46.844" v="412" actId="207"/>
          <ac:spMkLst>
            <pc:docMk/>
            <pc:sldMk cId="1723337297" sldId="260"/>
            <ac:spMk id="2" creationId="{6CB76378-CC79-4CF5-B516-5BEF493D1775}"/>
          </ac:spMkLst>
        </pc:spChg>
        <pc:spChg chg="mod">
          <ac:chgData name="" userId="a4668e24ab70ae73" providerId="LiveId" clId="{846324F6-8317-405F-A605-F77051E392C5}" dt="2018-06-06T13:48:28.062" v="562" actId="2711"/>
          <ac:spMkLst>
            <pc:docMk/>
            <pc:sldMk cId="1723337297" sldId="260"/>
            <ac:spMk id="4" creationId="{00000000-0000-0000-0000-000000000000}"/>
          </ac:spMkLst>
        </pc:spChg>
        <pc:spChg chg="del mod">
          <ac:chgData name="" userId="a4668e24ab70ae73" providerId="LiveId" clId="{846324F6-8317-405F-A605-F77051E392C5}" dt="2018-06-06T13:42:28.040" v="401" actId="478"/>
          <ac:spMkLst>
            <pc:docMk/>
            <pc:sldMk cId="1723337297" sldId="260"/>
            <ac:spMk id="5" creationId="{00000000-0000-0000-0000-000000000000}"/>
          </ac:spMkLst>
        </pc:spChg>
        <pc:spChg chg="mod">
          <ac:chgData name="" userId="a4668e24ab70ae73" providerId="LiveId" clId="{846324F6-8317-405F-A605-F77051E392C5}" dt="2018-06-06T13:48:28.062" v="562" actId="2711"/>
          <ac:spMkLst>
            <pc:docMk/>
            <pc:sldMk cId="1723337297" sldId="260"/>
            <ac:spMk id="6" creationId="{00000000-0000-0000-0000-000000000000}"/>
          </ac:spMkLst>
        </pc:spChg>
        <pc:spChg chg="del mod">
          <ac:chgData name="" userId="a4668e24ab70ae73" providerId="LiveId" clId="{846324F6-8317-405F-A605-F77051E392C5}" dt="2018-06-06T13:42:39.984" v="405" actId="478"/>
          <ac:spMkLst>
            <pc:docMk/>
            <pc:sldMk cId="1723337297" sldId="260"/>
            <ac:spMk id="7" creationId="{00000000-0000-0000-0000-000000000000}"/>
          </ac:spMkLst>
        </pc:spChg>
        <pc:spChg chg="mod">
          <ac:chgData name="" userId="a4668e24ab70ae73" providerId="LiveId" clId="{846324F6-8317-405F-A605-F77051E392C5}" dt="2018-06-06T13:48:28.062" v="562" actId="2711"/>
          <ac:spMkLst>
            <pc:docMk/>
            <pc:sldMk cId="1723337297" sldId="260"/>
            <ac:spMk id="8" creationId="{00000000-0000-0000-0000-000000000000}"/>
          </ac:spMkLst>
        </pc:spChg>
        <pc:spChg chg="del mod">
          <ac:chgData name="" userId="a4668e24ab70ae73" providerId="LiveId" clId="{846324F6-8317-405F-A605-F77051E392C5}" dt="2018-06-06T13:43:03.078" v="441" actId="478"/>
          <ac:spMkLst>
            <pc:docMk/>
            <pc:sldMk cId="1723337297" sldId="260"/>
            <ac:spMk id="9" creationId="{00000000-0000-0000-0000-000000000000}"/>
          </ac:spMkLst>
        </pc:spChg>
        <pc:spChg chg="mod">
          <ac:chgData name="" userId="a4668e24ab70ae73" providerId="LiveId" clId="{846324F6-8317-405F-A605-F77051E392C5}" dt="2018-06-06T13:48:28.062" v="562" actId="2711"/>
          <ac:spMkLst>
            <pc:docMk/>
            <pc:sldMk cId="1723337297" sldId="260"/>
            <ac:spMk id="10" creationId="{00000000-0000-0000-0000-000000000000}"/>
          </ac:spMkLst>
        </pc:spChg>
        <pc:spChg chg="del mod">
          <ac:chgData name="" userId="a4668e24ab70ae73" providerId="LiveId" clId="{846324F6-8317-405F-A605-F77051E392C5}" dt="2018-06-06T13:43:03.680" v="442" actId="478"/>
          <ac:spMkLst>
            <pc:docMk/>
            <pc:sldMk cId="1723337297" sldId="260"/>
            <ac:spMk id="11" creationId="{00000000-0000-0000-0000-000000000000}"/>
          </ac:spMkLst>
        </pc:spChg>
        <pc:spChg chg="add mod">
          <ac:chgData name="" userId="a4668e24ab70ae73" providerId="LiveId" clId="{846324F6-8317-405F-A605-F77051E392C5}" dt="2018-06-06T13:48:46.917" v="566" actId="1076"/>
          <ac:spMkLst>
            <pc:docMk/>
            <pc:sldMk cId="1723337297" sldId="260"/>
            <ac:spMk id="12" creationId="{D065C7BB-AB9F-4B56-A6F3-20A66EE7D350}"/>
          </ac:spMkLst>
        </pc:spChg>
        <pc:spChg chg="add del mod">
          <ac:chgData name="" userId="a4668e24ab70ae73" providerId="LiveId" clId="{846324F6-8317-405F-A605-F77051E392C5}" dt="2018-06-06T13:43:05.462" v="443" actId="478"/>
          <ac:spMkLst>
            <pc:docMk/>
            <pc:sldMk cId="1723337297" sldId="260"/>
            <ac:spMk id="13" creationId="{018BB489-3BF4-45F0-B8E2-5B36F2D774DC}"/>
          </ac:spMkLst>
        </pc:spChg>
        <pc:spChg chg="mod">
          <ac:chgData name="" userId="a4668e24ab70ae73" providerId="LiveId" clId="{846324F6-8317-405F-A605-F77051E392C5}" dt="2018-06-06T13:48:01.496" v="560" actId="2711"/>
          <ac:spMkLst>
            <pc:docMk/>
            <pc:sldMk cId="1723337297" sldId="260"/>
            <ac:spMk id="14" creationId="{00000000-0000-0000-0000-000000000000}"/>
          </ac:spMkLst>
        </pc:spChg>
        <pc:spChg chg="add del">
          <ac:chgData name="" userId="a4668e24ab70ae73" providerId="LiveId" clId="{846324F6-8317-405F-A605-F77051E392C5}" dt="2018-06-06T13:37:32.310" v="267" actId="478"/>
          <ac:spMkLst>
            <pc:docMk/>
            <pc:sldMk cId="1723337297" sldId="260"/>
            <ac:spMk id="16" creationId="{3EB48C0F-7AD0-4F5B-A11F-8189E6269ACD}"/>
          </ac:spMkLst>
        </pc:spChg>
        <pc:spChg chg="add">
          <ac:chgData name="" userId="a4668e24ab70ae73" providerId="LiveId" clId="{846324F6-8317-405F-A605-F77051E392C5}" dt="2018-06-06T13:37:29.367" v="266" actId="1076"/>
          <ac:spMkLst>
            <pc:docMk/>
            <pc:sldMk cId="1723337297" sldId="260"/>
            <ac:spMk id="17" creationId="{83DF1670-1F8D-4F69-90AB-049156967E62}"/>
          </ac:spMkLst>
        </pc:spChg>
        <pc:spChg chg="add mod">
          <ac:chgData name="" userId="a4668e24ab70ae73" providerId="LiveId" clId="{846324F6-8317-405F-A605-F77051E392C5}" dt="2018-06-06T13:47:03.471" v="508" actId="14100"/>
          <ac:spMkLst>
            <pc:docMk/>
            <pc:sldMk cId="1723337297" sldId="260"/>
            <ac:spMk id="18" creationId="{9B155624-9A19-4F18-8085-3B85D8055668}"/>
          </ac:spMkLst>
        </pc:spChg>
        <pc:spChg chg="add mod">
          <ac:chgData name="" userId="a4668e24ab70ae73" providerId="LiveId" clId="{846324F6-8317-405F-A605-F77051E392C5}" dt="2018-06-06T13:43:01.128" v="440" actId="1076"/>
          <ac:spMkLst>
            <pc:docMk/>
            <pc:sldMk cId="1723337297" sldId="260"/>
            <ac:spMk id="20" creationId="{987CE6E4-A7E1-480A-9515-CD9D5198B1A0}"/>
          </ac:spMkLst>
        </pc:spChg>
        <pc:spChg chg="add mod">
          <ac:chgData name="" userId="a4668e24ab70ae73" providerId="LiveId" clId="{846324F6-8317-405F-A605-F77051E392C5}" dt="2018-06-06T13:43:24.536" v="461" actId="1076"/>
          <ac:spMkLst>
            <pc:docMk/>
            <pc:sldMk cId="1723337297" sldId="260"/>
            <ac:spMk id="21" creationId="{554255C0-D674-4FF3-8680-56EF306CB05A}"/>
          </ac:spMkLst>
        </pc:spChg>
        <pc:spChg chg="add mod">
          <ac:chgData name="" userId="a4668e24ab70ae73" providerId="LiveId" clId="{846324F6-8317-405F-A605-F77051E392C5}" dt="2018-06-06T13:45:50.079" v="483" actId="1076"/>
          <ac:spMkLst>
            <pc:docMk/>
            <pc:sldMk cId="1723337297" sldId="260"/>
            <ac:spMk id="22" creationId="{F94C4F2B-EFB8-4049-AF18-CF351603EFDC}"/>
          </ac:spMkLst>
        </pc:spChg>
        <pc:spChg chg="add mod">
          <ac:chgData name="" userId="a4668e24ab70ae73" providerId="LiveId" clId="{846324F6-8317-405F-A605-F77051E392C5}" dt="2018-06-06T13:48:43.497" v="565" actId="1076"/>
          <ac:spMkLst>
            <pc:docMk/>
            <pc:sldMk cId="1723337297" sldId="260"/>
            <ac:spMk id="23" creationId="{C7F3FC30-5FE9-436A-90DD-6CF27636A44A}"/>
          </ac:spMkLst>
        </pc:spChg>
        <pc:picChg chg="add">
          <ac:chgData name="" userId="a4668e24ab70ae73" providerId="LiveId" clId="{846324F6-8317-405F-A605-F77051E392C5}" dt="2018-06-06T13:37:29.367" v="266" actId="1076"/>
          <ac:picMkLst>
            <pc:docMk/>
            <pc:sldMk cId="1723337297" sldId="260"/>
            <ac:picMk id="19" creationId="{BA2BCFD5-2ECF-4391-BE65-D2578EAFBD0A}"/>
          </ac:picMkLst>
        </pc:picChg>
        <pc:cxnChg chg="mod">
          <ac:chgData name="" userId="a4668e24ab70ae73" providerId="LiveId" clId="{846324F6-8317-405F-A605-F77051E392C5}" dt="2018-06-06T13:48:05.123" v="561" actId="208"/>
          <ac:cxnSpMkLst>
            <pc:docMk/>
            <pc:sldMk cId="1723337297" sldId="260"/>
            <ac:cxnSpMk id="15" creationId="{00000000-0000-0000-0000-000000000000}"/>
          </ac:cxnSpMkLst>
        </pc:cxnChg>
      </pc:sldChg>
      <pc:sldChg chg="addSp delSp modSp del">
        <pc:chgData name="" userId="a4668e24ab70ae73" providerId="LiveId" clId="{846324F6-8317-405F-A605-F77051E392C5}" dt="2018-06-06T13:46:50.010" v="506" actId="2696"/>
        <pc:sldMkLst>
          <pc:docMk/>
          <pc:sldMk cId="3514545922" sldId="261"/>
        </pc:sldMkLst>
        <pc:spChg chg="mod">
          <ac:chgData name="" userId="a4668e24ab70ae73" providerId="LiveId" clId="{846324F6-8317-405F-A605-F77051E392C5}" dt="2018-06-06T13:38:13.568" v="294" actId="2711"/>
          <ac:spMkLst>
            <pc:docMk/>
            <pc:sldMk cId="3514545922" sldId="261"/>
            <ac:spMk id="2" creationId="{00000000-0000-0000-0000-000000000000}"/>
          </ac:spMkLst>
        </pc:spChg>
        <pc:spChg chg="del mod">
          <ac:chgData name="" userId="a4668e24ab70ae73" providerId="LiveId" clId="{846324F6-8317-405F-A605-F77051E392C5}" dt="2018-06-06T13:41:31.747" v="328" actId="478"/>
          <ac:spMkLst>
            <pc:docMk/>
            <pc:sldMk cId="3514545922" sldId="261"/>
            <ac:spMk id="3" creationId="{00000000-0000-0000-0000-000000000000}"/>
          </ac:spMkLst>
        </pc:spChg>
        <pc:spChg chg="add">
          <ac:chgData name="" userId="a4668e24ab70ae73" providerId="LiveId" clId="{846324F6-8317-405F-A605-F77051E392C5}" dt="2018-06-06T13:38:03.854" v="292" actId="2696"/>
          <ac:spMkLst>
            <pc:docMk/>
            <pc:sldMk cId="3514545922" sldId="261"/>
            <ac:spMk id="4" creationId="{58408AFC-235A-45F5-8CB0-5D9754423880}"/>
          </ac:spMkLst>
        </pc:spChg>
        <pc:spChg chg="add">
          <ac:chgData name="" userId="a4668e24ab70ae73" providerId="LiveId" clId="{846324F6-8317-405F-A605-F77051E392C5}" dt="2018-06-06T13:38:03.854" v="292" actId="2696"/>
          <ac:spMkLst>
            <pc:docMk/>
            <pc:sldMk cId="3514545922" sldId="261"/>
            <ac:spMk id="5" creationId="{3AAD0F82-868E-4590-923F-E97018BEC932}"/>
          </ac:spMkLst>
        </pc:spChg>
        <pc:picChg chg="add">
          <ac:chgData name="" userId="a4668e24ab70ae73" providerId="LiveId" clId="{846324F6-8317-405F-A605-F77051E392C5}" dt="2018-06-06T13:38:03.854" v="292" actId="2696"/>
          <ac:picMkLst>
            <pc:docMk/>
            <pc:sldMk cId="3514545922" sldId="261"/>
            <ac:picMk id="6" creationId="{1DCB7726-47A5-4278-AFE0-E5C14D4BFC15}"/>
          </ac:picMkLst>
        </pc:picChg>
      </pc:sldChg>
      <pc:sldChg chg="del">
        <pc:chgData name="" userId="a4668e24ab70ae73" providerId="LiveId" clId="{846324F6-8317-405F-A605-F77051E392C5}" dt="2018-06-06T13:37:57.293" v="291" actId="2696"/>
        <pc:sldMkLst>
          <pc:docMk/>
          <pc:sldMk cId="2240987367" sldId="262"/>
        </pc:sldMkLst>
      </pc:sldChg>
      <pc:sldChg chg="del">
        <pc:chgData name="" userId="a4668e24ab70ae73" providerId="LiveId" clId="{846324F6-8317-405F-A605-F77051E392C5}" dt="2018-06-06T13:38:47.057" v="305" actId="2696"/>
        <pc:sldMkLst>
          <pc:docMk/>
          <pc:sldMk cId="2963228856" sldId="263"/>
        </pc:sldMkLst>
      </pc:sldChg>
      <pc:sldChg chg="del">
        <pc:chgData name="" userId="a4668e24ab70ae73" providerId="LiveId" clId="{846324F6-8317-405F-A605-F77051E392C5}" dt="2018-06-06T13:38:48.162" v="306" actId="2696"/>
        <pc:sldMkLst>
          <pc:docMk/>
          <pc:sldMk cId="2825203591" sldId="264"/>
        </pc:sldMkLst>
      </pc:sldChg>
      <pc:sldChg chg="del">
        <pc:chgData name="" userId="a4668e24ab70ae73" providerId="LiveId" clId="{846324F6-8317-405F-A605-F77051E392C5}" dt="2018-06-06T13:38:49.057" v="307" actId="2696"/>
        <pc:sldMkLst>
          <pc:docMk/>
          <pc:sldMk cId="244040977" sldId="265"/>
        </pc:sldMkLst>
      </pc:sldChg>
      <pc:sldChg chg="del">
        <pc:chgData name="" userId="a4668e24ab70ae73" providerId="LiveId" clId="{846324F6-8317-405F-A605-F77051E392C5}" dt="2018-06-06T13:38:49.843" v="308" actId="2696"/>
        <pc:sldMkLst>
          <pc:docMk/>
          <pc:sldMk cId="1531280797" sldId="266"/>
        </pc:sldMkLst>
      </pc:sldChg>
      <pc:sldChg chg="del">
        <pc:chgData name="" userId="a4668e24ab70ae73" providerId="LiveId" clId="{846324F6-8317-405F-A605-F77051E392C5}" dt="2018-06-06T13:38:50.575" v="309" actId="2696"/>
        <pc:sldMkLst>
          <pc:docMk/>
          <pc:sldMk cId="2671169022" sldId="267"/>
        </pc:sldMkLst>
      </pc:sldChg>
      <pc:sldChg chg="del">
        <pc:chgData name="" userId="a4668e24ab70ae73" providerId="LiveId" clId="{846324F6-8317-405F-A605-F77051E392C5}" dt="2018-06-06T13:38:51.275" v="310" actId="2696"/>
        <pc:sldMkLst>
          <pc:docMk/>
          <pc:sldMk cId="2511007924" sldId="268"/>
        </pc:sldMkLst>
      </pc:sldChg>
      <pc:sldChg chg="addSp delSp modSp">
        <pc:chgData name="" userId="a4668e24ab70ae73" providerId="LiveId" clId="{846324F6-8317-405F-A605-F77051E392C5}" dt="2018-06-06T13:41:22.690" v="327" actId="478"/>
        <pc:sldMkLst>
          <pc:docMk/>
          <pc:sldMk cId="4116967652" sldId="269"/>
        </pc:sldMkLst>
        <pc:spChg chg="mod">
          <ac:chgData name="" userId="a4668e24ab70ae73" providerId="LiveId" clId="{846324F6-8317-405F-A605-F77051E392C5}" dt="2018-06-06T13:39:18.006" v="316" actId="2711"/>
          <ac:spMkLst>
            <pc:docMk/>
            <pc:sldMk cId="4116967652" sldId="269"/>
            <ac:spMk id="2" creationId="{00000000-0000-0000-0000-000000000000}"/>
          </ac:spMkLst>
        </pc:spChg>
        <pc:spChg chg="del mod">
          <ac:chgData name="" userId="a4668e24ab70ae73" providerId="LiveId" clId="{846324F6-8317-405F-A605-F77051E392C5}" dt="2018-06-06T13:41:22.690" v="327" actId="478"/>
          <ac:spMkLst>
            <pc:docMk/>
            <pc:sldMk cId="4116967652" sldId="269"/>
            <ac:spMk id="3" creationId="{00000000-0000-0000-0000-000000000000}"/>
          </ac:spMkLst>
        </pc:spChg>
        <pc:spChg chg="add">
          <ac:chgData name="" userId="a4668e24ab70ae73" providerId="LiveId" clId="{846324F6-8317-405F-A605-F77051E392C5}" dt="2018-06-06T13:39:25.170" v="317" actId="478"/>
          <ac:spMkLst>
            <pc:docMk/>
            <pc:sldMk cId="4116967652" sldId="269"/>
            <ac:spMk id="4" creationId="{B4CB5025-AE6D-46F4-A16B-9F4E8050E49C}"/>
          </ac:spMkLst>
        </pc:spChg>
        <pc:spChg chg="add">
          <ac:chgData name="" userId="a4668e24ab70ae73" providerId="LiveId" clId="{846324F6-8317-405F-A605-F77051E392C5}" dt="2018-06-06T13:39:25.170" v="317" actId="478"/>
          <ac:spMkLst>
            <pc:docMk/>
            <pc:sldMk cId="4116967652" sldId="269"/>
            <ac:spMk id="5" creationId="{E506D0DA-7AEA-4B92-BE67-026A6E62754C}"/>
          </ac:spMkLst>
        </pc:spChg>
        <pc:picChg chg="add">
          <ac:chgData name="" userId="a4668e24ab70ae73" providerId="LiveId" clId="{846324F6-8317-405F-A605-F77051E392C5}" dt="2018-06-06T13:39:25.170" v="317" actId="478"/>
          <ac:picMkLst>
            <pc:docMk/>
            <pc:sldMk cId="4116967652" sldId="269"/>
            <ac:picMk id="6" creationId="{2A456950-306A-439A-B58C-5C7FCFE534B0}"/>
          </ac:picMkLst>
        </pc:picChg>
      </pc:sldChg>
      <pc:sldChg chg="addSp modSp add">
        <pc:chgData name="" userId="a4668e24ab70ae73" providerId="LiveId" clId="{846324F6-8317-405F-A605-F77051E392C5}" dt="2018-06-06T13:54:33.380" v="706" actId="20577"/>
        <pc:sldMkLst>
          <pc:docMk/>
          <pc:sldMk cId="2050774900" sldId="270"/>
        </pc:sldMkLst>
        <pc:spChg chg="mod">
          <ac:chgData name="" userId="a4668e24ab70ae73" providerId="LiveId" clId="{846324F6-8317-405F-A605-F77051E392C5}" dt="2018-06-06T13:51:51.101" v="644" actId="20577"/>
          <ac:spMkLst>
            <pc:docMk/>
            <pc:sldMk cId="2050774900" sldId="270"/>
            <ac:spMk id="2" creationId="{4723491D-5E29-4D0C-B288-CFD710A787FE}"/>
          </ac:spMkLst>
        </pc:spChg>
        <pc:spChg chg="mod">
          <ac:chgData name="" userId="a4668e24ab70ae73" providerId="LiveId" clId="{846324F6-8317-405F-A605-F77051E392C5}" dt="2018-06-06T13:54:33.380" v="706" actId="20577"/>
          <ac:spMkLst>
            <pc:docMk/>
            <pc:sldMk cId="2050774900" sldId="270"/>
            <ac:spMk id="12" creationId="{00000000-0000-0000-0000-000000000000}"/>
          </ac:spMkLst>
        </pc:spChg>
        <pc:picChg chg="add mod">
          <ac:chgData name="" userId="a4668e24ab70ae73" providerId="LiveId" clId="{846324F6-8317-405F-A605-F77051E392C5}" dt="2018-06-06T13:50:35.272" v="588" actId="14100"/>
          <ac:picMkLst>
            <pc:docMk/>
            <pc:sldMk cId="2050774900" sldId="270"/>
            <ac:picMk id="13" creationId="{1DA54C7A-0F03-45A8-883E-D6E1758AC2DC}"/>
          </ac:picMkLst>
        </pc:picChg>
        <pc:cxnChg chg="mod">
          <ac:chgData name="" userId="a4668e24ab70ae73" providerId="LiveId" clId="{846324F6-8317-405F-A605-F77051E392C5}" dt="2018-06-06T13:54:07.052" v="676" actId="1035"/>
          <ac:cxnSpMkLst>
            <pc:docMk/>
            <pc:sldMk cId="2050774900" sldId="270"/>
            <ac:cxnSpMk id="7" creationId="{00000000-0000-0000-0000-000000000000}"/>
          </ac:cxnSpMkLst>
        </pc:cxnChg>
        <pc:cxnChg chg="mod">
          <ac:chgData name="" userId="a4668e24ab70ae73" providerId="LiveId" clId="{846324F6-8317-405F-A605-F77051E392C5}" dt="2018-06-06T13:51:37.020" v="628" actId="1038"/>
          <ac:cxnSpMkLst>
            <pc:docMk/>
            <pc:sldMk cId="2050774900" sldId="270"/>
            <ac:cxnSpMk id="8" creationId="{00000000-0000-0000-0000-000000000000}"/>
          </ac:cxnSpMkLst>
        </pc:cxnChg>
        <pc:cxnChg chg="mod">
          <ac:chgData name="" userId="a4668e24ab70ae73" providerId="LiveId" clId="{846324F6-8317-405F-A605-F77051E392C5}" dt="2018-06-06T13:50:48.953" v="605" actId="1038"/>
          <ac:cxnSpMkLst>
            <pc:docMk/>
            <pc:sldMk cId="2050774900" sldId="270"/>
            <ac:cxnSpMk id="9" creationId="{00000000-0000-0000-0000-000000000000}"/>
          </ac:cxnSpMkLst>
        </pc:cxnChg>
        <pc:cxnChg chg="mod">
          <ac:chgData name="" userId="a4668e24ab70ae73" providerId="LiveId" clId="{846324F6-8317-405F-A605-F77051E392C5}" dt="2018-06-06T13:50:48.953" v="605" actId="1038"/>
          <ac:cxnSpMkLst>
            <pc:docMk/>
            <pc:sldMk cId="2050774900" sldId="270"/>
            <ac:cxnSpMk id="10" creationId="{00000000-0000-0000-0000-000000000000}"/>
          </ac:cxnSpMkLst>
        </pc:cxnChg>
        <pc:cxnChg chg="add mod">
          <ac:chgData name="" userId="a4668e24ab70ae73" providerId="LiveId" clId="{846324F6-8317-405F-A605-F77051E392C5}" dt="2018-06-06T13:50:57.715" v="610" actId="1037"/>
          <ac:cxnSpMkLst>
            <pc:docMk/>
            <pc:sldMk cId="2050774900" sldId="270"/>
            <ac:cxnSpMk id="17" creationId="{D591AB37-B0C1-4488-A081-85818B76EB39}"/>
          </ac:cxnSpMkLst>
        </pc:cxnChg>
      </pc:sldChg>
      <pc:sldChg chg="addSp delSp modSp add">
        <pc:chgData name="" userId="a4668e24ab70ae73" providerId="LiveId" clId="{846324F6-8317-405F-A605-F77051E392C5}" dt="2018-06-06T13:54:28.150" v="704" actId="20577"/>
        <pc:sldMkLst>
          <pc:docMk/>
          <pc:sldMk cId="1562616130" sldId="271"/>
        </pc:sldMkLst>
        <pc:spChg chg="mod">
          <ac:chgData name="" userId="a4668e24ab70ae73" providerId="LiveId" clId="{846324F6-8317-405F-A605-F77051E392C5}" dt="2018-06-06T13:54:24.174" v="700" actId="20577"/>
          <ac:spMkLst>
            <pc:docMk/>
            <pc:sldMk cId="1562616130" sldId="271"/>
            <ac:spMk id="2" creationId="{4723491D-5E29-4D0C-B288-CFD710A787FE}"/>
          </ac:spMkLst>
        </pc:spChg>
        <pc:spChg chg="mod">
          <ac:chgData name="" userId="a4668e24ab70ae73" providerId="LiveId" clId="{846324F6-8317-405F-A605-F77051E392C5}" dt="2018-06-06T13:54:28.150" v="704" actId="20577"/>
          <ac:spMkLst>
            <pc:docMk/>
            <pc:sldMk cId="1562616130" sldId="271"/>
            <ac:spMk id="12" creationId="{00000000-0000-0000-0000-000000000000}"/>
          </ac:spMkLst>
        </pc:spChg>
        <pc:picChg chg="add mod">
          <ac:chgData name="" userId="a4668e24ab70ae73" providerId="LiveId" clId="{846324F6-8317-405F-A605-F77051E392C5}" dt="2018-06-06T13:54:13.794" v="678" actId="1035"/>
          <ac:picMkLst>
            <pc:docMk/>
            <pc:sldMk cId="1562616130" sldId="271"/>
            <ac:picMk id="13" creationId="{2B9D65D9-4FCC-42AF-A93E-AC87EF5B8EA8}"/>
          </ac:picMkLst>
        </pc:picChg>
        <pc:cxnChg chg="del">
          <ac:chgData name="" userId="a4668e24ab70ae73" providerId="LiveId" clId="{846324F6-8317-405F-A605-F77051E392C5}" dt="2018-06-06T13:53:47.236" v="661" actId="478"/>
          <ac:cxnSpMkLst>
            <pc:docMk/>
            <pc:sldMk cId="1562616130" sldId="271"/>
            <ac:cxnSpMk id="7" creationId="{00000000-0000-0000-0000-000000000000}"/>
          </ac:cxnSpMkLst>
        </pc:cxnChg>
        <pc:cxnChg chg="del">
          <ac:chgData name="" userId="a4668e24ab70ae73" providerId="LiveId" clId="{846324F6-8317-405F-A605-F77051E392C5}" dt="2018-06-06T13:53:47.236" v="661" actId="478"/>
          <ac:cxnSpMkLst>
            <pc:docMk/>
            <pc:sldMk cId="1562616130" sldId="271"/>
            <ac:cxnSpMk id="8" creationId="{00000000-0000-0000-0000-000000000000}"/>
          </ac:cxnSpMkLst>
        </pc:cxnChg>
        <pc:cxnChg chg="del">
          <ac:chgData name="" userId="a4668e24ab70ae73" providerId="LiveId" clId="{846324F6-8317-405F-A605-F77051E392C5}" dt="2018-06-06T13:53:47.236" v="661" actId="478"/>
          <ac:cxnSpMkLst>
            <pc:docMk/>
            <pc:sldMk cId="1562616130" sldId="271"/>
            <ac:cxnSpMk id="9" creationId="{00000000-0000-0000-0000-000000000000}"/>
          </ac:cxnSpMkLst>
        </pc:cxnChg>
        <pc:cxnChg chg="del">
          <ac:chgData name="" userId="a4668e24ab70ae73" providerId="LiveId" clId="{846324F6-8317-405F-A605-F77051E392C5}" dt="2018-06-06T13:53:47.236" v="661" actId="478"/>
          <ac:cxnSpMkLst>
            <pc:docMk/>
            <pc:sldMk cId="1562616130" sldId="271"/>
            <ac:cxnSpMk id="10" creationId="{00000000-0000-0000-0000-000000000000}"/>
          </ac:cxnSpMkLst>
        </pc:cxnChg>
        <pc:cxnChg chg="add mod">
          <ac:chgData name="" userId="a4668e24ab70ae73" providerId="LiveId" clId="{846324F6-8317-405F-A605-F77051E392C5}" dt="2018-06-06T13:54:02.639" v="673" actId="1036"/>
          <ac:cxnSpMkLst>
            <pc:docMk/>
            <pc:sldMk cId="1562616130" sldId="271"/>
            <ac:cxnSpMk id="17" creationId="{023C0A07-54F2-46E2-926A-236414233C88}"/>
          </ac:cxnSpMkLst>
        </pc:cxnChg>
        <pc:cxnChg chg="add">
          <ac:chgData name="" userId="a4668e24ab70ae73" providerId="LiveId" clId="{846324F6-8317-405F-A605-F77051E392C5}" dt="2018-06-06T13:53:48.280" v="662" actId="20577"/>
          <ac:cxnSpMkLst>
            <pc:docMk/>
            <pc:sldMk cId="1562616130" sldId="271"/>
            <ac:cxnSpMk id="18" creationId="{19999744-4F3B-4937-87CF-20C3B90606BA}"/>
          </ac:cxnSpMkLst>
        </pc:cxnChg>
        <pc:cxnChg chg="add mod">
          <ac:chgData name="" userId="a4668e24ab70ae73" providerId="LiveId" clId="{846324F6-8317-405F-A605-F77051E392C5}" dt="2018-06-06T13:53:59.858" v="670" actId="1037"/>
          <ac:cxnSpMkLst>
            <pc:docMk/>
            <pc:sldMk cId="1562616130" sldId="271"/>
            <ac:cxnSpMk id="19" creationId="{9C964679-339A-490F-A5C1-D3F86B3A63CA}"/>
          </ac:cxnSpMkLst>
        </pc:cxnChg>
        <pc:cxnChg chg="add">
          <ac:chgData name="" userId="a4668e24ab70ae73" providerId="LiveId" clId="{846324F6-8317-405F-A605-F77051E392C5}" dt="2018-06-06T13:53:48.280" v="662" actId="20577"/>
          <ac:cxnSpMkLst>
            <pc:docMk/>
            <pc:sldMk cId="1562616130" sldId="271"/>
            <ac:cxnSpMk id="20" creationId="{ACDFDADD-EFF1-4B02-91D2-F8FA8F7AF759}"/>
          </ac:cxnSpMkLst>
        </pc:cxnChg>
        <pc:cxnChg chg="add">
          <ac:chgData name="" userId="a4668e24ab70ae73" providerId="LiveId" clId="{846324F6-8317-405F-A605-F77051E392C5}" dt="2018-06-06T13:53:48.280" v="662" actId="20577"/>
          <ac:cxnSpMkLst>
            <pc:docMk/>
            <pc:sldMk cId="1562616130" sldId="271"/>
            <ac:cxnSpMk id="21" creationId="{5F755D8F-3223-4922-B362-45B492146B00}"/>
          </ac:cxnSpMkLst>
        </pc:cxnChg>
      </pc:sldChg>
      <pc:sldChg chg="add del">
        <pc:chgData name="" userId="a4668e24ab70ae73" providerId="LiveId" clId="{846324F6-8317-405F-A605-F77051E392C5}" dt="2018-06-06T13:54:41.246" v="708" actId="2696"/>
        <pc:sldMkLst>
          <pc:docMk/>
          <pc:sldMk cId="2253972834" sldId="272"/>
        </pc:sldMkLst>
      </pc:sldChg>
      <pc:sldChg chg="addSp delSp modSp add">
        <pc:chgData name="" userId="a4668e24ab70ae73" providerId="LiveId" clId="{846324F6-8317-405F-A605-F77051E392C5}" dt="2018-06-06T13:55:54.701" v="766" actId="1076"/>
        <pc:sldMkLst>
          <pc:docMk/>
          <pc:sldMk cId="2965637693" sldId="272"/>
        </pc:sldMkLst>
        <pc:spChg chg="mod">
          <ac:chgData name="" userId="a4668e24ab70ae73" providerId="LiveId" clId="{846324F6-8317-405F-A605-F77051E392C5}" dt="2018-06-06T13:54:55.939" v="724" actId="1076"/>
          <ac:spMkLst>
            <pc:docMk/>
            <pc:sldMk cId="2965637693" sldId="272"/>
            <ac:spMk id="2" creationId="{4723491D-5E29-4D0C-B288-CFD710A787FE}"/>
          </ac:spMkLst>
        </pc:spChg>
        <pc:spChg chg="mod">
          <ac:chgData name="" userId="a4668e24ab70ae73" providerId="LiveId" clId="{846324F6-8317-405F-A605-F77051E392C5}" dt="2018-06-06T13:54:49.613" v="714" actId="20577"/>
          <ac:spMkLst>
            <pc:docMk/>
            <pc:sldMk cId="2965637693" sldId="272"/>
            <ac:spMk id="12" creationId="{00000000-0000-0000-0000-000000000000}"/>
          </ac:spMkLst>
        </pc:spChg>
        <pc:picChg chg="del">
          <ac:chgData name="" userId="a4668e24ab70ae73" providerId="LiveId" clId="{846324F6-8317-405F-A605-F77051E392C5}" dt="2018-06-06T13:54:45.381" v="710" actId="478"/>
          <ac:picMkLst>
            <pc:docMk/>
            <pc:sldMk cId="2965637693" sldId="272"/>
            <ac:picMk id="13" creationId="{2B9D65D9-4FCC-42AF-A93E-AC87EF5B8EA8}"/>
          </ac:picMkLst>
        </pc:picChg>
        <pc:picChg chg="add mod">
          <ac:chgData name="" userId="a4668e24ab70ae73" providerId="LiveId" clId="{846324F6-8317-405F-A605-F77051E392C5}" dt="2018-06-06T13:55:54.701" v="766" actId="1076"/>
          <ac:picMkLst>
            <pc:docMk/>
            <pc:sldMk cId="2965637693" sldId="272"/>
            <ac:picMk id="22" creationId="{360200BF-9A08-4FF9-A04A-C6D00E5BF5F2}"/>
          </ac:picMkLst>
        </pc:picChg>
        <pc:picChg chg="add mod">
          <ac:chgData name="" userId="a4668e24ab70ae73" providerId="LiveId" clId="{846324F6-8317-405F-A605-F77051E392C5}" dt="2018-06-06T13:55:52.856" v="765" actId="1076"/>
          <ac:picMkLst>
            <pc:docMk/>
            <pc:sldMk cId="2965637693" sldId="272"/>
            <ac:picMk id="23" creationId="{DABEB53F-BD12-4563-9803-B62C34C27477}"/>
          </ac:picMkLst>
        </pc:picChg>
        <pc:cxnChg chg="mod">
          <ac:chgData name="" userId="a4668e24ab70ae73" providerId="LiveId" clId="{846324F6-8317-405F-A605-F77051E392C5}" dt="2018-06-06T13:55:07.584" v="741" actId="1036"/>
          <ac:cxnSpMkLst>
            <pc:docMk/>
            <pc:sldMk cId="2965637693" sldId="272"/>
            <ac:cxnSpMk id="17" creationId="{023C0A07-54F2-46E2-926A-236414233C88}"/>
          </ac:cxnSpMkLst>
        </pc:cxnChg>
        <pc:cxnChg chg="mod">
          <ac:chgData name="" userId="a4668e24ab70ae73" providerId="LiveId" clId="{846324F6-8317-405F-A605-F77051E392C5}" dt="2018-06-06T13:55:03.082" v="732" actId="1037"/>
          <ac:cxnSpMkLst>
            <pc:docMk/>
            <pc:sldMk cId="2965637693" sldId="272"/>
            <ac:cxnSpMk id="20" creationId="{ACDFDADD-EFF1-4B02-91D2-F8FA8F7AF759}"/>
          </ac:cxnSpMkLst>
        </pc:cxnChg>
      </pc:sldChg>
      <pc:sldChg chg="addSp modSp add">
        <pc:chgData name="" userId="a4668e24ab70ae73" providerId="LiveId" clId="{846324F6-8317-405F-A605-F77051E392C5}" dt="2018-06-06T13:57:55.343" v="799" actId="1038"/>
        <pc:sldMkLst>
          <pc:docMk/>
          <pc:sldMk cId="1350162249" sldId="273"/>
        </pc:sldMkLst>
        <pc:spChg chg="mod">
          <ac:chgData name="" userId="a4668e24ab70ae73" providerId="LiveId" clId="{846324F6-8317-405F-A605-F77051E392C5}" dt="2018-06-06T13:55:21.027" v="759" actId="1038"/>
          <ac:spMkLst>
            <pc:docMk/>
            <pc:sldMk cId="1350162249" sldId="273"/>
            <ac:spMk id="2" creationId="{4723491D-5E29-4D0C-B288-CFD710A787FE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3" creationId="{30D2536B-62D3-4F68-8B4E-1EAE789C977C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5" creationId="{E1D8938E-BABE-43EF-9B0C-A737026D0680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6" creationId="{7428ACC3-9AF3-4D9A-B3CA-A62F6D0C3268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7" creationId="{B73D05EC-A9B7-4B1F-8913-E650C93DEB71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8" creationId="{5EDBCB29-65B5-467E-A941-4C0122E68780}"/>
          </ac:spMkLst>
        </pc:spChg>
        <pc:spChg chg="add">
          <ac:chgData name="" userId="a4668e24ab70ae73" providerId="LiveId" clId="{846324F6-8317-405F-A605-F77051E392C5}" dt="2018-06-06T13:56:24.704" v="767" actId="1038"/>
          <ac:spMkLst>
            <pc:docMk/>
            <pc:sldMk cId="1350162249" sldId="273"/>
            <ac:spMk id="9" creationId="{E73C57C6-ADA6-4E86-BF65-524031A84ED4}"/>
          </ac:spMkLst>
        </pc:spChg>
        <pc:picChg chg="add mod">
          <ac:chgData name="" userId="a4668e24ab70ae73" providerId="LiveId" clId="{846324F6-8317-405F-A605-F77051E392C5}" dt="2018-06-06T13:57:55.343" v="799" actId="1038"/>
          <ac:picMkLst>
            <pc:docMk/>
            <pc:sldMk cId="1350162249" sldId="273"/>
            <ac:picMk id="1025" creationId="{76956FAE-6B9F-4572-9789-DC38AA70C786}"/>
          </ac:picMkLst>
        </pc:picChg>
        <pc:picChg chg="add mod">
          <ac:chgData name="" userId="a4668e24ab70ae73" providerId="LiveId" clId="{846324F6-8317-405F-A605-F77051E392C5}" dt="2018-06-06T13:57:55.343" v="799" actId="1038"/>
          <ac:picMkLst>
            <pc:docMk/>
            <pc:sldMk cId="1350162249" sldId="273"/>
            <ac:picMk id="1026" creationId="{16E116B1-67CF-4091-9283-ABCF7CF37DD6}"/>
          </ac:picMkLst>
        </pc:picChg>
        <pc:picChg chg="add mod">
          <ac:chgData name="" userId="a4668e24ab70ae73" providerId="LiveId" clId="{846324F6-8317-405F-A605-F77051E392C5}" dt="2018-06-06T13:57:55.343" v="799" actId="1038"/>
          <ac:picMkLst>
            <pc:docMk/>
            <pc:sldMk cId="1350162249" sldId="273"/>
            <ac:picMk id="1027" creationId="{BA21DFC2-3948-41F7-BB3A-E88DFC793243}"/>
          </ac:picMkLst>
        </pc:picChg>
        <pc:picChg chg="add mod">
          <ac:chgData name="" userId="a4668e24ab70ae73" providerId="LiveId" clId="{846324F6-8317-405F-A605-F77051E392C5}" dt="2018-06-06T13:57:55.343" v="799" actId="1038"/>
          <ac:picMkLst>
            <pc:docMk/>
            <pc:sldMk cId="1350162249" sldId="273"/>
            <ac:picMk id="1028" creationId="{F922F0AD-6D86-4CBC-80D5-2C8B55838434}"/>
          </ac:picMkLst>
        </pc:picChg>
        <pc:picChg chg="add mod">
          <ac:chgData name="" userId="a4668e24ab70ae73" providerId="LiveId" clId="{846324F6-8317-405F-A605-F77051E392C5}" dt="2018-06-06T13:57:55.343" v="799" actId="1038"/>
          <ac:picMkLst>
            <pc:docMk/>
            <pc:sldMk cId="1350162249" sldId="273"/>
            <ac:picMk id="1029" creationId="{6EFA0320-4637-4B41-A87B-2FC40946A5AA}"/>
          </ac:picMkLst>
        </pc:picChg>
      </pc:sldChg>
      <pc:sldChg chg="delSp modSp add">
        <pc:chgData name="" userId="a4668e24ab70ae73" providerId="LiveId" clId="{846324F6-8317-405F-A605-F77051E392C5}" dt="2018-06-06T13:59:05.952" v="856" actId="20577"/>
        <pc:sldMkLst>
          <pc:docMk/>
          <pc:sldMk cId="3328394836" sldId="274"/>
        </pc:sldMkLst>
        <pc:spChg chg="mod">
          <ac:chgData name="" userId="a4668e24ab70ae73" providerId="LiveId" clId="{846324F6-8317-405F-A605-F77051E392C5}" dt="2018-06-06T13:59:04.868" v="855" actId="20577"/>
          <ac:spMkLst>
            <pc:docMk/>
            <pc:sldMk cId="3328394836" sldId="274"/>
            <ac:spMk id="2" creationId="{4723491D-5E29-4D0C-B288-CFD710A787FE}"/>
          </ac:spMkLst>
        </pc:spChg>
        <pc:spChg chg="mod">
          <ac:chgData name="" userId="a4668e24ab70ae73" providerId="LiveId" clId="{846324F6-8317-405F-A605-F77051E392C5}" dt="2018-06-06T13:59:05.952" v="856" actId="20577"/>
          <ac:spMkLst>
            <pc:docMk/>
            <pc:sldMk cId="3328394836" sldId="274"/>
            <ac:spMk id="12" creationId="{00000000-0000-0000-0000-000000000000}"/>
          </ac:spMkLst>
        </pc:spChg>
        <pc:picChg chg="del">
          <ac:chgData name="" userId="a4668e24ab70ae73" providerId="LiveId" clId="{846324F6-8317-405F-A605-F77051E392C5}" dt="2018-06-06T13:58:35.077" v="841" actId="478"/>
          <ac:picMkLst>
            <pc:docMk/>
            <pc:sldMk cId="3328394836" sldId="274"/>
            <ac:picMk id="1025" creationId="{76956FAE-6B9F-4572-9789-DC38AA70C786}"/>
          </ac:picMkLst>
        </pc:picChg>
        <pc:picChg chg="del">
          <ac:chgData name="" userId="a4668e24ab70ae73" providerId="LiveId" clId="{846324F6-8317-405F-A605-F77051E392C5}" dt="2018-06-06T13:58:34.637" v="840" actId="478"/>
          <ac:picMkLst>
            <pc:docMk/>
            <pc:sldMk cId="3328394836" sldId="274"/>
            <ac:picMk id="1026" creationId="{16E116B1-67CF-4091-9283-ABCF7CF37DD6}"/>
          </ac:picMkLst>
        </pc:picChg>
        <pc:picChg chg="del">
          <ac:chgData name="" userId="a4668e24ab70ae73" providerId="LiveId" clId="{846324F6-8317-405F-A605-F77051E392C5}" dt="2018-06-06T13:58:34.623" v="839" actId="478"/>
          <ac:picMkLst>
            <pc:docMk/>
            <pc:sldMk cId="3328394836" sldId="274"/>
            <ac:picMk id="1027" creationId="{BA21DFC2-3948-41F7-BB3A-E88DFC793243}"/>
          </ac:picMkLst>
        </pc:picChg>
        <pc:picChg chg="del">
          <ac:chgData name="" userId="a4668e24ab70ae73" providerId="LiveId" clId="{846324F6-8317-405F-A605-F77051E392C5}" dt="2018-06-06T13:58:33.725" v="838" actId="478"/>
          <ac:picMkLst>
            <pc:docMk/>
            <pc:sldMk cId="3328394836" sldId="274"/>
            <ac:picMk id="1028" creationId="{F922F0AD-6D86-4CBC-80D5-2C8B55838434}"/>
          </ac:picMkLst>
        </pc:picChg>
        <pc:picChg chg="del">
          <ac:chgData name="" userId="a4668e24ab70ae73" providerId="LiveId" clId="{846324F6-8317-405F-A605-F77051E392C5}" dt="2018-06-06T13:58:33.181" v="837" actId="478"/>
          <ac:picMkLst>
            <pc:docMk/>
            <pc:sldMk cId="3328394836" sldId="274"/>
            <ac:picMk id="1029" creationId="{6EFA0320-4637-4B41-A87B-2FC40946A5AA}"/>
          </ac:picMkLst>
        </pc:picChg>
        <pc:cxnChg chg="mod">
          <ac:chgData name="" userId="a4668e24ab70ae73" providerId="LiveId" clId="{846324F6-8317-405F-A605-F77051E392C5}" dt="2018-06-06T13:58:25.544" v="835" actId="1037"/>
          <ac:cxnSpMkLst>
            <pc:docMk/>
            <pc:sldMk cId="3328394836" sldId="274"/>
            <ac:cxnSpMk id="17" creationId="{023C0A07-54F2-46E2-926A-236414233C88}"/>
          </ac:cxnSpMkLst>
        </pc:cxnChg>
        <pc:cxnChg chg="mod">
          <ac:chgData name="" userId="a4668e24ab70ae73" providerId="LiveId" clId="{846324F6-8317-405F-A605-F77051E392C5}" dt="2018-06-06T13:58:27.752" v="836" actId="1035"/>
          <ac:cxnSpMkLst>
            <pc:docMk/>
            <pc:sldMk cId="3328394836" sldId="274"/>
            <ac:cxnSpMk id="21" creationId="{5F755D8F-3223-4922-B362-45B492146B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2D15CB-916E-428E-886E-77C74CFC7024}"/>
              </a:ext>
            </a:extLst>
          </p:cNvPr>
          <p:cNvSpPr>
            <a:spLocks/>
          </p:cNvSpPr>
          <p:nvPr/>
        </p:nvSpPr>
        <p:spPr>
          <a:xfrm>
            <a:off x="2581174" y="2782528"/>
            <a:ext cx="7029652" cy="1146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err="1">
                <a:solidFill>
                  <a:srgbClr val="2196F5"/>
                </a:solidFill>
                <a:latin typeface="Cooper Black" panose="0208090404030B020404" pitchFamily="18" charset="0"/>
                <a:cs typeface="Aparajita" panose="020B0502040204020203" pitchFamily="18" charset="0"/>
              </a:rPr>
              <a:t>WhereToClean</a:t>
            </a:r>
            <a:endParaRPr lang="ko-KR" altLang="en-US" sz="7200" dirty="0">
              <a:solidFill>
                <a:srgbClr val="2196F5"/>
              </a:solidFill>
              <a:latin typeface="Cooper Black" panose="0208090404030B020404" pitchFamily="18" charset="0"/>
              <a:cs typeface="Aparajita" panose="020B0502040204020203" pitchFamily="18" charset="0"/>
            </a:endParaRPr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3B13BB46-F527-4834-8417-9FB783472E9D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3903567-43D5-45F8-B1EC-B8C7258B6A11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4AC95041-1C10-44F9-BA46-59DAA5BA985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ABB16B-2D41-4BD2-8950-A01E989F9591}"/>
              </a:ext>
            </a:extLst>
          </p:cNvPr>
          <p:cNvSpPr txBox="1"/>
          <p:nvPr/>
        </p:nvSpPr>
        <p:spPr>
          <a:xfrm>
            <a:off x="9776353" y="5430973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박휘준 </a:t>
            </a:r>
            <a:r>
              <a:rPr lang="en-US" altLang="ko-KR" dirty="0">
                <a:solidFill>
                  <a:srgbClr val="2196F5"/>
                </a:solidFill>
              </a:rPr>
              <a:t>1344011</a:t>
            </a:r>
          </a:p>
          <a:p>
            <a:r>
              <a:rPr lang="ko-KR" altLang="en-US" dirty="0">
                <a:solidFill>
                  <a:srgbClr val="2196F5"/>
                </a:solidFill>
              </a:rPr>
              <a:t>황도현 </a:t>
            </a:r>
            <a:r>
              <a:rPr lang="en-US" altLang="ko-KR" dirty="0">
                <a:solidFill>
                  <a:srgbClr val="2196F5"/>
                </a:solidFill>
              </a:rPr>
              <a:t>1344036</a:t>
            </a:r>
            <a:endParaRPr lang="ko-KR" altLang="en-US" dirty="0">
              <a:solidFill>
                <a:srgbClr val="2196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4632" y="2447473"/>
            <a:ext cx="4882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4CB5025-AE6D-46F4-A16B-9F4E8050E49C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506D0DA-7AEA-4B92-BE67-026A6E62754C}"/>
              </a:ext>
            </a:extLst>
          </p:cNvPr>
          <p:cNvSpPr/>
          <p:nvPr/>
        </p:nvSpPr>
        <p:spPr>
          <a:xfrm rot="10800000" flipH="1">
            <a:off x="0" y="0"/>
            <a:ext cx="1113692" cy="1066798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2A456950-306A-439A-B58C-5C7FCFE534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9349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2196F5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</a:t>
            </a:r>
            <a:endParaRPr lang="ko-KR" altLang="en-US" sz="11500" b="1" dirty="0">
              <a:solidFill>
                <a:srgbClr val="2196F5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0922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2196F5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</a:t>
            </a:r>
            <a:endParaRPr lang="ko-KR" altLang="en-US" sz="11500" b="1" dirty="0">
              <a:solidFill>
                <a:srgbClr val="2196F5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2495" y="2518223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2196F5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</a:t>
            </a:r>
            <a:endParaRPr lang="ko-KR" altLang="en-US" sz="11500" b="1" dirty="0">
              <a:solidFill>
                <a:srgbClr val="2196F5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068" y="2518223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2196F5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04</a:t>
            </a:r>
            <a:endParaRPr lang="ko-KR" altLang="en-US" sz="11500" b="1" dirty="0">
              <a:solidFill>
                <a:srgbClr val="2196F5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0248" y="627893"/>
            <a:ext cx="2451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65C7BB-AB9F-4B56-A6F3-20A66EE7D350}"/>
              </a:ext>
            </a:extLst>
          </p:cNvPr>
          <p:cNvSpPr txBox="1"/>
          <p:nvPr/>
        </p:nvSpPr>
        <p:spPr>
          <a:xfrm>
            <a:off x="9594669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2196F5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05</a:t>
            </a:r>
            <a:endParaRPr lang="ko-KR" altLang="en-US" sz="11500" b="1" dirty="0">
              <a:solidFill>
                <a:srgbClr val="2196F5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3DF1670-1F8D-4F69-90AB-049156967E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9B155624-9A19-4F18-8085-3B85D8055668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BA2BCFD5-2ECF-4391-BE65-D2578EAFBD0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B76378-CC79-4CF5-B516-5BEF493D1775}"/>
              </a:ext>
            </a:extLst>
          </p:cNvPr>
          <p:cNvSpPr/>
          <p:nvPr/>
        </p:nvSpPr>
        <p:spPr>
          <a:xfrm>
            <a:off x="575295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96F5"/>
                </a:solidFill>
              </a:rPr>
              <a:t>개요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7CE6E4-A7E1-480A-9515-CD9D5198B1A0}"/>
              </a:ext>
            </a:extLst>
          </p:cNvPr>
          <p:cNvSpPr/>
          <p:nvPr/>
        </p:nvSpPr>
        <p:spPr>
          <a:xfrm>
            <a:off x="2836180" y="3183816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96F5"/>
                </a:solidFill>
              </a:rPr>
              <a:t>운영 환경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4255C0-D674-4FF3-8680-56EF306CB05A}"/>
              </a:ext>
            </a:extLst>
          </p:cNvPr>
          <p:cNvSpPr/>
          <p:nvPr/>
        </p:nvSpPr>
        <p:spPr>
          <a:xfrm>
            <a:off x="4973041" y="3183816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96F5"/>
                </a:solidFill>
              </a:rPr>
              <a:t>아키텍처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4C4F2B-EFB8-4049-AF18-CF351603EFDC}"/>
              </a:ext>
            </a:extLst>
          </p:cNvPr>
          <p:cNvSpPr/>
          <p:nvPr/>
        </p:nvSpPr>
        <p:spPr>
          <a:xfrm>
            <a:off x="7120704" y="3183816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96F5"/>
                </a:solidFill>
              </a:rPr>
              <a:t>구성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F3FC30-5FE9-436A-90DD-6CF27636A44A}"/>
              </a:ext>
            </a:extLst>
          </p:cNvPr>
          <p:cNvSpPr/>
          <p:nvPr/>
        </p:nvSpPr>
        <p:spPr>
          <a:xfrm>
            <a:off x="9530892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96F5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4232" y="567771"/>
            <a:ext cx="57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개요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60F69EB-6B1A-4429-B766-5B4EBB08EB57}"/>
              </a:ext>
            </a:extLst>
          </p:cNvPr>
          <p:cNvCxnSpPr/>
          <p:nvPr/>
        </p:nvCxnSpPr>
        <p:spPr>
          <a:xfrm>
            <a:off x="9978608" y="154773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E6DC51-1EB2-4A0E-A69B-7E2FE3D71502}"/>
              </a:ext>
            </a:extLst>
          </p:cNvPr>
          <p:cNvCxnSpPr>
            <a:cxnSpLocks/>
          </p:cNvCxnSpPr>
          <p:nvPr/>
        </p:nvCxnSpPr>
        <p:spPr>
          <a:xfrm>
            <a:off x="104160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AF326D-A40F-462B-BA18-A40D8B2F3B25}"/>
              </a:ext>
            </a:extLst>
          </p:cNvPr>
          <p:cNvCxnSpPr/>
          <p:nvPr/>
        </p:nvCxnSpPr>
        <p:spPr>
          <a:xfrm>
            <a:off x="1084357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3EC2FC-E684-4D34-B071-803ABEE0D5C9}"/>
              </a:ext>
            </a:extLst>
          </p:cNvPr>
          <p:cNvCxnSpPr/>
          <p:nvPr/>
        </p:nvCxnSpPr>
        <p:spPr>
          <a:xfrm>
            <a:off x="1127114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612E2FC-E164-4455-91A2-126A4CB08B8B}"/>
              </a:ext>
            </a:extLst>
          </p:cNvPr>
          <p:cNvCxnSpPr/>
          <p:nvPr/>
        </p:nvCxnSpPr>
        <p:spPr>
          <a:xfrm>
            <a:off x="11698844" y="14731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AC98885-CC0C-4055-A1CB-53FB6BB9EF81}"/>
              </a:ext>
            </a:extLst>
          </p:cNvPr>
          <p:cNvSpPr txBox="1"/>
          <p:nvPr/>
        </p:nvSpPr>
        <p:spPr>
          <a:xfrm>
            <a:off x="1927915" y="2454481"/>
            <a:ext cx="805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영상분석</a:t>
            </a:r>
            <a:r>
              <a:rPr lang="en-US" altLang="ko-KR" sz="2000" dirty="0"/>
              <a:t>/</a:t>
            </a:r>
            <a:r>
              <a:rPr lang="ko-KR" altLang="en-US" sz="2000" dirty="0"/>
              <a:t>패턴분석을</a:t>
            </a:r>
            <a:r>
              <a:rPr lang="en-US" altLang="ko-KR" sz="2000" dirty="0"/>
              <a:t> </a:t>
            </a:r>
            <a:r>
              <a:rPr lang="ko-KR" altLang="en-US" sz="2000" dirty="0"/>
              <a:t>이용해 청소부가 더 효율적으로 일할 수 있도록 도와주는 프로그램 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9B57B-FA78-458B-BF4D-F57045A5AFAF}"/>
              </a:ext>
            </a:extLst>
          </p:cNvPr>
          <p:cNvSpPr txBox="1"/>
          <p:nvPr/>
        </p:nvSpPr>
        <p:spPr>
          <a:xfrm>
            <a:off x="4283902" y="1542790"/>
            <a:ext cx="4496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70C0"/>
                </a:solidFill>
              </a:rPr>
              <a:t>Where</a:t>
            </a:r>
            <a:r>
              <a:rPr lang="ko-KR" altLang="en-US" sz="3200" dirty="0">
                <a:solidFill>
                  <a:srgbClr val="0070C0"/>
                </a:solidFill>
              </a:rPr>
              <a:t> </a:t>
            </a:r>
            <a:r>
              <a:rPr lang="en-US" altLang="ko-KR" sz="3200" dirty="0">
                <a:solidFill>
                  <a:srgbClr val="0070C0"/>
                </a:solidFill>
              </a:rPr>
              <a:t>To</a:t>
            </a:r>
            <a:r>
              <a:rPr lang="ko-KR" altLang="en-US" sz="3200" dirty="0">
                <a:solidFill>
                  <a:srgbClr val="0070C0"/>
                </a:solidFill>
              </a:rPr>
              <a:t> </a:t>
            </a:r>
            <a:r>
              <a:rPr lang="en-US" altLang="ko-KR" sz="3200" dirty="0">
                <a:solidFill>
                  <a:srgbClr val="0070C0"/>
                </a:solidFill>
              </a:rPr>
              <a:t>Clean?</a:t>
            </a:r>
            <a:endParaRPr lang="ko-KR" altLang="en-US" sz="32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ADBEA-3C86-42E1-B46D-8D2CE8D87B1A}"/>
              </a:ext>
            </a:extLst>
          </p:cNvPr>
          <p:cNvSpPr txBox="1"/>
          <p:nvPr/>
        </p:nvSpPr>
        <p:spPr>
          <a:xfrm>
            <a:off x="3577640" y="5115155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효율적 인력 활용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B317E-7B04-4E35-B4F0-65B47AD579B9}"/>
              </a:ext>
            </a:extLst>
          </p:cNvPr>
          <p:cNvSpPr txBox="1"/>
          <p:nvPr/>
        </p:nvSpPr>
        <p:spPr>
          <a:xfrm>
            <a:off x="7152366" y="5115155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경제적 이익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46793A-EABE-432F-BE8D-FD3D056EB223}"/>
              </a:ext>
            </a:extLst>
          </p:cNvPr>
          <p:cNvSpPr txBox="1"/>
          <p:nvPr/>
        </p:nvSpPr>
        <p:spPr>
          <a:xfrm>
            <a:off x="1865253" y="4034283"/>
            <a:ext cx="21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마구잡이식 청소</a:t>
            </a:r>
            <a:endParaRPr lang="en-US" altLang="ko-KR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C2C66-2F64-4CB4-803E-F3A0CE3182FB}"/>
              </a:ext>
            </a:extLst>
          </p:cNvPr>
          <p:cNvSpPr txBox="1"/>
          <p:nvPr/>
        </p:nvSpPr>
        <p:spPr>
          <a:xfrm>
            <a:off x="5201986" y="4027162"/>
            <a:ext cx="4955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WhereToClean</a:t>
            </a:r>
            <a:r>
              <a:rPr lang="ko-KR" altLang="en-US" sz="2000" dirty="0"/>
              <a:t>을 이용한 효율적인 청소</a:t>
            </a:r>
            <a:endParaRPr lang="en-US" altLang="ko-KR" sz="20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AD0863F-D89A-48D1-9D94-AE0D6BBA2073}"/>
              </a:ext>
            </a:extLst>
          </p:cNvPr>
          <p:cNvCxnSpPr>
            <a:cxnSpLocks/>
          </p:cNvCxnSpPr>
          <p:nvPr/>
        </p:nvCxnSpPr>
        <p:spPr>
          <a:xfrm>
            <a:off x="4283902" y="4241266"/>
            <a:ext cx="5651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DF330AC-D30B-4806-B727-EB6690A97017}"/>
              </a:ext>
            </a:extLst>
          </p:cNvPr>
          <p:cNvCxnSpPr>
            <a:cxnSpLocks/>
          </p:cNvCxnSpPr>
          <p:nvPr/>
        </p:nvCxnSpPr>
        <p:spPr>
          <a:xfrm>
            <a:off x="2762726" y="5320592"/>
            <a:ext cx="5651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9387CD7-C8E8-4AF0-80BE-6609A316C965}"/>
              </a:ext>
            </a:extLst>
          </p:cNvPr>
          <p:cNvCxnSpPr>
            <a:cxnSpLocks/>
          </p:cNvCxnSpPr>
          <p:nvPr/>
        </p:nvCxnSpPr>
        <p:spPr>
          <a:xfrm>
            <a:off x="6096000" y="5320592"/>
            <a:ext cx="5651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7852" y="567771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01395" y="154773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4357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7114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운영환경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A54C7A-0F03-45A8-883E-D6E1758AC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156970"/>
            <a:ext cx="5875266" cy="5175004"/>
          </a:xfrm>
          <a:prstGeom prst="rect">
            <a:avLst/>
          </a:prstGeom>
          <a:noFill/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91AB37-B0C1-4488-A081-85818B76EB39}"/>
              </a:ext>
            </a:extLst>
          </p:cNvPr>
          <p:cNvCxnSpPr/>
          <p:nvPr/>
        </p:nvCxnSpPr>
        <p:spPr>
          <a:xfrm>
            <a:off x="11698844" y="14731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7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7852" y="567771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아키텍처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9D65D9-4FCC-42AF-A93E-AC87EF5B8E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2" y="344155"/>
            <a:ext cx="8278761" cy="6435189"/>
          </a:xfrm>
          <a:prstGeom prst="rect">
            <a:avLst/>
          </a:prstGeom>
          <a:noFill/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3C0A07-54F2-46E2-926A-236414233C88}"/>
              </a:ext>
            </a:extLst>
          </p:cNvPr>
          <p:cNvCxnSpPr/>
          <p:nvPr/>
        </p:nvCxnSpPr>
        <p:spPr>
          <a:xfrm>
            <a:off x="10822298" y="154773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99744-4F3B-4937-87CF-20C3B90606BA}"/>
              </a:ext>
            </a:extLst>
          </p:cNvPr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964679-339A-490F-A5C1-D3F86B3A63CA}"/>
              </a:ext>
            </a:extLst>
          </p:cNvPr>
          <p:cNvCxnSpPr/>
          <p:nvPr/>
        </p:nvCxnSpPr>
        <p:spPr>
          <a:xfrm>
            <a:off x="10381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DFDADD-EFF1-4B02-91D2-F8FA8F7AF759}"/>
              </a:ext>
            </a:extLst>
          </p:cNvPr>
          <p:cNvCxnSpPr/>
          <p:nvPr/>
        </p:nvCxnSpPr>
        <p:spPr>
          <a:xfrm>
            <a:off x="1127114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55D8F-3223-4922-B362-45B492146B00}"/>
              </a:ext>
            </a:extLst>
          </p:cNvPr>
          <p:cNvCxnSpPr/>
          <p:nvPr/>
        </p:nvCxnSpPr>
        <p:spPr>
          <a:xfrm>
            <a:off x="11698844" y="14731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1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198" y="567771"/>
            <a:ext cx="58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서버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3C0A07-54F2-46E2-926A-236414233C88}"/>
              </a:ext>
            </a:extLst>
          </p:cNvPr>
          <p:cNvCxnSpPr/>
          <p:nvPr/>
        </p:nvCxnSpPr>
        <p:spPr>
          <a:xfrm>
            <a:off x="11255535" y="162062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99744-4F3B-4937-87CF-20C3B90606BA}"/>
              </a:ext>
            </a:extLst>
          </p:cNvPr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964679-339A-490F-A5C1-D3F86B3A63CA}"/>
              </a:ext>
            </a:extLst>
          </p:cNvPr>
          <p:cNvCxnSpPr/>
          <p:nvPr/>
        </p:nvCxnSpPr>
        <p:spPr>
          <a:xfrm>
            <a:off x="10381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DFDADD-EFF1-4B02-91D2-F8FA8F7AF759}"/>
              </a:ext>
            </a:extLst>
          </p:cNvPr>
          <p:cNvCxnSpPr/>
          <p:nvPr/>
        </p:nvCxnSpPr>
        <p:spPr>
          <a:xfrm>
            <a:off x="1081246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55D8F-3223-4922-B362-45B492146B00}"/>
              </a:ext>
            </a:extLst>
          </p:cNvPr>
          <p:cNvCxnSpPr/>
          <p:nvPr/>
        </p:nvCxnSpPr>
        <p:spPr>
          <a:xfrm>
            <a:off x="11698844" y="14731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60200BF-9A08-4FF9-A04A-C6D00E5BF5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0" y="2501364"/>
            <a:ext cx="3332480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BEB53F-BD12-4563-9803-B62C34C2747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22" y="860269"/>
            <a:ext cx="7635513" cy="5450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63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198" y="567771"/>
            <a:ext cx="58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안드로이드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3C0A07-54F2-46E2-926A-236414233C88}"/>
              </a:ext>
            </a:extLst>
          </p:cNvPr>
          <p:cNvCxnSpPr/>
          <p:nvPr/>
        </p:nvCxnSpPr>
        <p:spPr>
          <a:xfrm>
            <a:off x="11255535" y="162062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99744-4F3B-4937-87CF-20C3B90606BA}"/>
              </a:ext>
            </a:extLst>
          </p:cNvPr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964679-339A-490F-A5C1-D3F86B3A63CA}"/>
              </a:ext>
            </a:extLst>
          </p:cNvPr>
          <p:cNvCxnSpPr/>
          <p:nvPr/>
        </p:nvCxnSpPr>
        <p:spPr>
          <a:xfrm>
            <a:off x="10381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DFDADD-EFF1-4B02-91D2-F8FA8F7AF759}"/>
              </a:ext>
            </a:extLst>
          </p:cNvPr>
          <p:cNvCxnSpPr/>
          <p:nvPr/>
        </p:nvCxnSpPr>
        <p:spPr>
          <a:xfrm>
            <a:off x="1081246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55D8F-3223-4922-B362-45B492146B00}"/>
              </a:ext>
            </a:extLst>
          </p:cNvPr>
          <p:cNvCxnSpPr/>
          <p:nvPr/>
        </p:nvCxnSpPr>
        <p:spPr>
          <a:xfrm>
            <a:off x="11698844" y="14731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그림 3">
            <a:extLst>
              <a:ext uri="{FF2B5EF4-FFF2-40B4-BE49-F238E27FC236}">
                <a16:creationId xmlns:a16="http://schemas.microsoft.com/office/drawing/2014/main" id="{6EFA0320-4637-4B41-A87B-2FC40946A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1" y="1603499"/>
            <a:ext cx="2160000" cy="35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그림 5">
            <a:extLst>
              <a:ext uri="{FF2B5EF4-FFF2-40B4-BE49-F238E27FC236}">
                <a16:creationId xmlns:a16="http://schemas.microsoft.com/office/drawing/2014/main" id="{F922F0AD-6D86-4CBC-80D5-2C8B5583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645" y="1603498"/>
            <a:ext cx="2160000" cy="35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그림 13">
            <a:extLst>
              <a:ext uri="{FF2B5EF4-FFF2-40B4-BE49-F238E27FC236}">
                <a16:creationId xmlns:a16="http://schemas.microsoft.com/office/drawing/2014/main" id="{BA21DFC2-3948-41F7-BB3A-E88DFC79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44" y="1603834"/>
            <a:ext cx="2160000" cy="35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8">
            <a:extLst>
              <a:ext uri="{FF2B5EF4-FFF2-40B4-BE49-F238E27FC236}">
                <a16:creationId xmlns:a16="http://schemas.microsoft.com/office/drawing/2014/main" id="{16E116B1-67CF-4091-9283-ABCF7CF37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43" y="1602369"/>
            <a:ext cx="2178278" cy="36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1">
            <a:extLst>
              <a:ext uri="{FF2B5EF4-FFF2-40B4-BE49-F238E27FC236}">
                <a16:creationId xmlns:a16="http://schemas.microsoft.com/office/drawing/2014/main" id="{76956FAE-6B9F-4572-9789-DC38AA70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96" y="1583810"/>
            <a:ext cx="2171159" cy="361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30D2536B-62D3-4F68-8B4E-1EAE789C9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D8938E-BABE-43EF-9B0C-A737026D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428ACC3-9AF3-4D9A-B3CA-A62F6D0C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73D05EC-A9B7-4B1F-8913-E650C93DE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48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5EDBCB29-65B5-467E-A941-4C0122E68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73C57C6-ADA6-4E86-BF65-524031A8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8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6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198" y="567771"/>
            <a:ext cx="58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시연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3C0A07-54F2-46E2-926A-236414233C88}"/>
              </a:ext>
            </a:extLst>
          </p:cNvPr>
          <p:cNvCxnSpPr/>
          <p:nvPr/>
        </p:nvCxnSpPr>
        <p:spPr>
          <a:xfrm>
            <a:off x="11695313" y="161896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99744-4F3B-4937-87CF-20C3B90606BA}"/>
              </a:ext>
            </a:extLst>
          </p:cNvPr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964679-339A-490F-A5C1-D3F86B3A63CA}"/>
              </a:ext>
            </a:extLst>
          </p:cNvPr>
          <p:cNvCxnSpPr/>
          <p:nvPr/>
        </p:nvCxnSpPr>
        <p:spPr>
          <a:xfrm>
            <a:off x="10381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DFDADD-EFF1-4B02-91D2-F8FA8F7AF759}"/>
              </a:ext>
            </a:extLst>
          </p:cNvPr>
          <p:cNvCxnSpPr/>
          <p:nvPr/>
        </p:nvCxnSpPr>
        <p:spPr>
          <a:xfrm>
            <a:off x="1081246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55D8F-3223-4922-B362-45B492146B00}"/>
              </a:ext>
            </a:extLst>
          </p:cNvPr>
          <p:cNvCxnSpPr/>
          <p:nvPr/>
        </p:nvCxnSpPr>
        <p:spPr>
          <a:xfrm>
            <a:off x="11258976" y="15206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30D2536B-62D3-4F68-8B4E-1EAE789C9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D8938E-BABE-43EF-9B0C-A737026D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428ACC3-9AF3-4D9A-B3CA-A62F6D0C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73D05EC-A9B7-4B1F-8913-E650C93DE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48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5EDBCB29-65B5-467E-A941-4C0122E68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73C57C6-ADA6-4E86-BF65-524031A8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8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녹화_2018_06_07_13_51_19_725">
            <a:hlinkClick r:id="" action="ppaction://media"/>
            <a:extLst>
              <a:ext uri="{FF2B5EF4-FFF2-40B4-BE49-F238E27FC236}">
                <a16:creationId xmlns:a16="http://schemas.microsoft.com/office/drawing/2014/main" id="{90093E28-639B-4835-A2D4-AF0C56FCB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1275" y="834650"/>
            <a:ext cx="7592499" cy="5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rgbClr val="2196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9198" y="567771"/>
            <a:ext cx="58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>
                <a:solidFill>
                  <a:srgbClr val="2196F5"/>
                </a:solidFill>
                <a:latin typeface="Cooper Black" panose="0208090404030B020404" pitchFamily="18" charset="0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2196F5"/>
              </a:solidFill>
              <a:latin typeface="Cooper Black" panose="0208090404030B020404" pitchFamily="18" charset="0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3491D-5E29-4D0C-B288-CFD710A787FE}"/>
              </a:ext>
            </a:extLst>
          </p:cNvPr>
          <p:cNvSpPr txBox="1"/>
          <p:nvPr/>
        </p:nvSpPr>
        <p:spPr>
          <a:xfrm>
            <a:off x="1048226" y="637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196F5"/>
                </a:solidFill>
              </a:rPr>
              <a:t>시연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0B51E8E-F0C4-4105-A54D-41B742084D62}"/>
              </a:ext>
            </a:extLst>
          </p:cNvPr>
          <p:cNvSpPr/>
          <p:nvPr/>
        </p:nvSpPr>
        <p:spPr>
          <a:xfrm rot="16200000">
            <a:off x="11064884" y="5740714"/>
            <a:ext cx="1113692" cy="114054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C232199-1F8C-4B64-83DC-412E38532292}"/>
              </a:ext>
            </a:extLst>
          </p:cNvPr>
          <p:cNvSpPr/>
          <p:nvPr/>
        </p:nvSpPr>
        <p:spPr>
          <a:xfrm rot="10800000" flipH="1">
            <a:off x="0" y="-1"/>
            <a:ext cx="1113692" cy="1101213"/>
          </a:xfrm>
          <a:prstGeom prst="rtTriangle">
            <a:avLst/>
          </a:prstGeom>
          <a:solidFill>
            <a:srgbClr val="2196F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720837E5-6606-493E-8F4F-F716734AD7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136" y="6200081"/>
            <a:ext cx="703864" cy="5407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3C0A07-54F2-46E2-926A-236414233C88}"/>
              </a:ext>
            </a:extLst>
          </p:cNvPr>
          <p:cNvCxnSpPr/>
          <p:nvPr/>
        </p:nvCxnSpPr>
        <p:spPr>
          <a:xfrm>
            <a:off x="11695313" y="161896"/>
            <a:ext cx="360000" cy="0"/>
          </a:xfrm>
          <a:prstGeom prst="line">
            <a:avLst/>
          </a:prstGeom>
          <a:ln w="44450" cap="rnd">
            <a:solidFill>
              <a:srgbClr val="2196F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99744-4F3B-4937-87CF-20C3B90606BA}"/>
              </a:ext>
            </a:extLst>
          </p:cNvPr>
          <p:cNvCxnSpPr>
            <a:cxnSpLocks/>
          </p:cNvCxnSpPr>
          <p:nvPr/>
        </p:nvCxnSpPr>
        <p:spPr>
          <a:xfrm>
            <a:off x="995290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964679-339A-490F-A5C1-D3F86B3A63CA}"/>
              </a:ext>
            </a:extLst>
          </p:cNvPr>
          <p:cNvCxnSpPr/>
          <p:nvPr/>
        </p:nvCxnSpPr>
        <p:spPr>
          <a:xfrm>
            <a:off x="10381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DFDADD-EFF1-4B02-91D2-F8FA8F7AF759}"/>
              </a:ext>
            </a:extLst>
          </p:cNvPr>
          <p:cNvCxnSpPr/>
          <p:nvPr/>
        </p:nvCxnSpPr>
        <p:spPr>
          <a:xfrm>
            <a:off x="1081246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55D8F-3223-4922-B362-45B492146B00}"/>
              </a:ext>
            </a:extLst>
          </p:cNvPr>
          <p:cNvCxnSpPr/>
          <p:nvPr/>
        </p:nvCxnSpPr>
        <p:spPr>
          <a:xfrm>
            <a:off x="11258976" y="152064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6">
            <a:extLst>
              <a:ext uri="{FF2B5EF4-FFF2-40B4-BE49-F238E27FC236}">
                <a16:creationId xmlns:a16="http://schemas.microsoft.com/office/drawing/2014/main" id="{30D2536B-62D3-4F68-8B4E-1EAE789C9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D8938E-BABE-43EF-9B0C-A737026D0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428ACC3-9AF3-4D9A-B3CA-A62F6D0C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73D05EC-A9B7-4B1F-8913-E650C93DE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048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5EDBCB29-65B5-467E-A941-4C0122E68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1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73C57C6-ADA6-4E86-BF65-524031A8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83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ko-KR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endParaRPr kumimoji="0" lang="en-GB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KakaoTalk_Video_20180607_1804_41_538">
            <a:hlinkClick r:id="" action="ppaction://media"/>
            <a:extLst>
              <a:ext uri="{FF2B5EF4-FFF2-40B4-BE49-F238E27FC236}">
                <a16:creationId xmlns:a16="http://schemas.microsoft.com/office/drawing/2014/main" id="{FD8680B5-F7FB-4CA4-9AD4-D1211B9A2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352" y="321440"/>
            <a:ext cx="3328962" cy="59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80</Words>
  <Application>Microsoft Office PowerPoint</Application>
  <PresentationFormat>와이드스크린</PresentationFormat>
  <Paragraphs>47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 ExtraBold</vt:lpstr>
      <vt:lpstr>굴림</vt:lpstr>
      <vt:lpstr>Aparajita</vt:lpstr>
      <vt:lpstr>Cooper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Windows 사용자</cp:lastModifiedBy>
  <cp:revision>9</cp:revision>
  <dcterms:created xsi:type="dcterms:W3CDTF">2017-05-29T09:12:16Z</dcterms:created>
  <dcterms:modified xsi:type="dcterms:W3CDTF">2018-06-07T09:23:16Z</dcterms:modified>
</cp:coreProperties>
</file>